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7" r:id="rId11"/>
    <p:sldId id="274" r:id="rId12"/>
    <p:sldId id="264" r:id="rId13"/>
    <p:sldId id="266" r:id="rId14"/>
    <p:sldId id="273" r:id="rId15"/>
    <p:sldId id="275" r:id="rId16"/>
    <p:sldId id="268" r:id="rId17"/>
    <p:sldId id="269" r:id="rId18"/>
    <p:sldId id="270" r:id="rId19"/>
    <p:sldId id="271" r:id="rId20"/>
    <p:sldId id="272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55A4D6D-731E-4D5D-82DD-8F037792C9E3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96289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98213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96957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679327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407898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312008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692265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305233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45455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85056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5519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23680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5979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488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77511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5783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9558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A4D6D-731E-4D5D-82DD-8F037792C9E3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173086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8C99B4D-A307-45F0-9840-F6046C44CD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1835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hu-HU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Lucky</a:t>
            </a:r>
            <a:r>
              <a:rPr lang="hu-HU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kávézó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A3CF5B3-6D3B-46B5-8FDB-A97177D116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3200" dirty="0"/>
              <a:t>A csipet csapat</a:t>
            </a:r>
          </a:p>
        </p:txBody>
      </p:sp>
    </p:spTree>
    <p:extLst>
      <p:ext uri="{BB962C8B-B14F-4D97-AF65-F5344CB8AC3E}">
        <p14:creationId xmlns:p14="http://schemas.microsoft.com/office/powerpoint/2010/main" val="32446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825A6F7-524C-40B6-A4BC-25B25935B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hu-HU" b="1" dirty="0"/>
              <a:t>Kép a drótvázról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05F5A9D-1D85-4C38-8412-889E0518A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075" y="1325563"/>
            <a:ext cx="9553850" cy="532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48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C0A4CA1-4101-4339-84BF-F029FE368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25835"/>
            <a:ext cx="9905998" cy="1018974"/>
          </a:xfrm>
        </p:spPr>
        <p:txBody>
          <a:bodyPr/>
          <a:lstStyle/>
          <a:p>
            <a:r>
              <a:rPr lang="hu-HU" b="1" dirty="0">
                <a:cs typeface="Times New Roman" panose="02020603050405020304" pitchFamily="18" charset="0"/>
              </a:rPr>
              <a:t>Kép a prototípusról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C68544C-D072-4991-9D0B-3F5338993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387" y="1144809"/>
            <a:ext cx="7539226" cy="534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86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EFF6DF5-00AF-4707-829A-E9FAA1C5D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Eszközök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78465AF-D33F-47FE-B7B2-C224D581F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88144"/>
            <a:ext cx="525780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600" b="1" dirty="0" err="1"/>
              <a:t>Trello</a:t>
            </a:r>
            <a:r>
              <a:rPr lang="hu-HU" sz="3600" b="1" dirty="0"/>
              <a:t>:</a:t>
            </a:r>
            <a:r>
              <a:rPr lang="hu-HU" sz="3600" dirty="0"/>
              <a:t> Ezen a felületen osztjuk be illetve el a feladatokat. Melyik feladatra mennyi idő jusson és hogy ki melyiket </a:t>
            </a:r>
            <a:r>
              <a:rPr lang="hu-HU" sz="3600" dirty="0" err="1"/>
              <a:t>csinlja</a:t>
            </a:r>
            <a:r>
              <a:rPr lang="hu-HU" sz="3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13429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857B07E-28C7-49D5-879B-BCB3E6CCF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hu-HU" b="1" dirty="0"/>
              <a:t>Kép a </a:t>
            </a:r>
            <a:r>
              <a:rPr lang="hu-HU" b="1" dirty="0" err="1"/>
              <a:t>trello-ról</a:t>
            </a:r>
            <a:endParaRPr lang="hu-HU" b="1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3D2C86C4-6114-4676-BDEA-713B540D7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325563"/>
            <a:ext cx="10926214" cy="516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29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C37A4C9-66B8-4297-BAEF-5222B3485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5905"/>
            <a:ext cx="9905998" cy="1478570"/>
          </a:xfrm>
        </p:spPr>
        <p:txBody>
          <a:bodyPr/>
          <a:lstStyle/>
          <a:p>
            <a:r>
              <a:rPr lang="hu-HU" b="1" dirty="0"/>
              <a:t>Eszközök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3767D7C-AB2F-4CE1-81C1-AC605AF2E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600" b="1" dirty="0" err="1"/>
              <a:t>Github</a:t>
            </a:r>
            <a:r>
              <a:rPr lang="hu-HU" sz="3600" b="1" dirty="0"/>
              <a:t>: </a:t>
            </a:r>
            <a:r>
              <a:rPr lang="hu-HU" sz="3600" dirty="0"/>
              <a:t>Erre a felületre töltöttük fel a képeket és a </a:t>
            </a:r>
            <a:r>
              <a:rPr lang="hu-HU" sz="3600" dirty="0" err="1"/>
              <a:t>html</a:t>
            </a:r>
            <a:r>
              <a:rPr lang="hu-HU" sz="3600" dirty="0"/>
              <a:t> illetve az </a:t>
            </a:r>
            <a:r>
              <a:rPr lang="hu-HU" sz="3600" dirty="0" err="1"/>
              <a:t>ahoz</a:t>
            </a:r>
            <a:r>
              <a:rPr lang="hu-HU" sz="3600" dirty="0"/>
              <a:t> </a:t>
            </a:r>
            <a:r>
              <a:rPr lang="hu-HU" sz="3600" dirty="0" err="1"/>
              <a:t>tartozo</a:t>
            </a:r>
            <a:r>
              <a:rPr lang="hu-HU" sz="3600" dirty="0"/>
              <a:t> </a:t>
            </a:r>
            <a:r>
              <a:rPr lang="hu-HU" sz="3600" dirty="0" err="1"/>
              <a:t>css</a:t>
            </a:r>
            <a:r>
              <a:rPr lang="hu-HU" sz="3600" dirty="0"/>
              <a:t> és JavaScript fájlokat.</a:t>
            </a:r>
          </a:p>
        </p:txBody>
      </p:sp>
    </p:spTree>
    <p:extLst>
      <p:ext uri="{BB962C8B-B14F-4D97-AF65-F5344CB8AC3E}">
        <p14:creationId xmlns:p14="http://schemas.microsoft.com/office/powerpoint/2010/main" val="1295477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031878F-5EA7-4D73-A240-1A044E76B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10392"/>
            <a:ext cx="9905998" cy="972963"/>
          </a:xfrm>
        </p:spPr>
        <p:txBody>
          <a:bodyPr/>
          <a:lstStyle/>
          <a:p>
            <a:r>
              <a:rPr lang="hu-HU" b="1" dirty="0"/>
              <a:t>Kép a </a:t>
            </a:r>
            <a:r>
              <a:rPr lang="hu-HU" b="1" dirty="0" err="1"/>
              <a:t>Github-ról</a:t>
            </a:r>
            <a:endParaRPr lang="hu-HU" b="1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CDCD92E-9696-47C2-973A-E3743423C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850" y="1696660"/>
            <a:ext cx="9524300" cy="485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55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1E32896-1638-4EDC-BF7E-3C4ADF828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019"/>
            <a:ext cx="9905998" cy="1478570"/>
          </a:xfrm>
        </p:spPr>
        <p:txBody>
          <a:bodyPr/>
          <a:lstStyle/>
          <a:p>
            <a:r>
              <a:rPr lang="hu-HU" dirty="0" err="1"/>
              <a:t>Lucky</a:t>
            </a:r>
            <a:r>
              <a:rPr lang="hu-HU" dirty="0"/>
              <a:t> kávézó projekt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F5F13D2-BCBA-492E-815A-04E2DA833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11811" cy="25030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3200" dirty="0"/>
              <a:t>A projekt az volt a megrendelőtől, hogy csináljunk egy weboldalt </a:t>
            </a:r>
            <a:r>
              <a:rPr lang="hu-HU" sz="3200" dirty="0" err="1"/>
              <a:t>Lucky</a:t>
            </a:r>
            <a:r>
              <a:rPr lang="hu-HU" sz="3200" dirty="0"/>
              <a:t> kávézó néven. Az oldalnak tartalmazni kellet egy főoldalt, sütiket, kávékat és egy blog nevű oldalt.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84A87581-6F11-4F77-92E8-6EE80ADAA7F0}"/>
              </a:ext>
            </a:extLst>
          </p:cNvPr>
          <p:cNvSpPr txBox="1"/>
          <p:nvPr/>
        </p:nvSpPr>
        <p:spPr>
          <a:xfrm>
            <a:off x="838200" y="5077798"/>
            <a:ext cx="3048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Megjegyzés: A megrendelő </a:t>
            </a:r>
            <a:r>
              <a:rPr lang="hu-HU" sz="2000" dirty="0" err="1"/>
              <a:t>Bitcoin-nal</a:t>
            </a:r>
            <a:r>
              <a:rPr lang="hu-HU" sz="2000" dirty="0"/>
              <a:t> szeretné fizetni a csapat munkásságát.</a:t>
            </a:r>
          </a:p>
        </p:txBody>
      </p:sp>
    </p:spTree>
    <p:extLst>
      <p:ext uri="{BB962C8B-B14F-4D97-AF65-F5344CB8AC3E}">
        <p14:creationId xmlns:p14="http://schemas.microsoft.com/office/powerpoint/2010/main" val="391122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FADA7F-F9F3-4CB7-AC21-7FBF7E66A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805"/>
            <a:ext cx="10515600" cy="906326"/>
          </a:xfrm>
        </p:spPr>
        <p:txBody>
          <a:bodyPr/>
          <a:lstStyle/>
          <a:p>
            <a:pPr algn="ctr"/>
            <a:r>
              <a:rPr lang="hu-HU" b="1" dirty="0"/>
              <a:t>Főoldal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44DAEB8C-DCC3-49E7-A31C-FE5DCF033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194" y="1307781"/>
            <a:ext cx="7611612" cy="542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0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FADA7F-F9F3-4CB7-AC21-7FBF7E66A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0864"/>
          </a:xfrm>
        </p:spPr>
        <p:txBody>
          <a:bodyPr/>
          <a:lstStyle/>
          <a:p>
            <a:pPr algn="ctr"/>
            <a:r>
              <a:rPr lang="hu-HU" b="1" dirty="0"/>
              <a:t>Sütik oldal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5ECB0E59-7442-408F-A14B-0B253FE05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358" y="756070"/>
            <a:ext cx="8625284" cy="610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98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FADA7F-F9F3-4CB7-AC21-7FBF7E66A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336"/>
            <a:ext cx="10515600" cy="836658"/>
          </a:xfrm>
        </p:spPr>
        <p:txBody>
          <a:bodyPr/>
          <a:lstStyle/>
          <a:p>
            <a:pPr algn="ctr"/>
            <a:r>
              <a:rPr lang="hu-HU" b="1" dirty="0"/>
              <a:t>Kávék oldal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0D147772-89F6-4FFF-BDD7-A71978FB0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750" y="1308748"/>
            <a:ext cx="7544500" cy="534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51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6383DD-CC2B-4FE2-94BA-1F8839FE4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Megrendelő követelményei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258BE7-0DAB-4556-B5C8-6F05D70CD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811" y="1825625"/>
            <a:ext cx="202244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dirty="0"/>
              <a:t>Régi oldal: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A987619-ACFC-467F-BAB7-0478901B7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316" y="1825625"/>
            <a:ext cx="8534398" cy="440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989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FADA7F-F9F3-4CB7-AC21-7FBF7E66A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27949"/>
          </a:xfrm>
        </p:spPr>
        <p:txBody>
          <a:bodyPr/>
          <a:lstStyle/>
          <a:p>
            <a:pPr algn="ctr"/>
            <a:r>
              <a:rPr lang="hu-HU" b="1" dirty="0"/>
              <a:t>Blog oldal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AE47FA96-A4DD-496A-B82F-03D97AAD7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781050"/>
            <a:ext cx="8534400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483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73D3596-1E4A-4D01-A257-204275BF5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Github</a:t>
            </a:r>
            <a:r>
              <a:rPr lang="hu-HU" dirty="0"/>
              <a:t> link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22B4816-0625-4E7A-88BC-20CEEC382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7383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4A754F-4E9B-4672-9BD2-ACDE29CFF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690" y="2689715"/>
            <a:ext cx="9905998" cy="1478570"/>
          </a:xfrm>
        </p:spPr>
        <p:txBody>
          <a:bodyPr>
            <a:noAutofit/>
          </a:bodyPr>
          <a:lstStyle/>
          <a:p>
            <a:pPr algn="ctr"/>
            <a:r>
              <a:rPr lang="hu-HU" sz="15000" dirty="0">
                <a:latin typeface="Calibri" panose="020F0502020204030204" pitchFamily="34" charset="0"/>
                <a:cs typeface="Calibri" panose="020F0502020204030204" pitchFamily="34" charset="0"/>
              </a:rPr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2069372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6383DD-CC2B-4FE2-94BA-1F8839FE4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0"/>
            <a:ext cx="10515600" cy="1325563"/>
          </a:xfrm>
        </p:spPr>
        <p:txBody>
          <a:bodyPr/>
          <a:lstStyle/>
          <a:p>
            <a:r>
              <a:rPr lang="hu-HU" b="1" dirty="0"/>
              <a:t>Megrendelő követelményei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258BE7-0DAB-4556-B5C8-6F05D70CD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28" y="1206442"/>
            <a:ext cx="2148840" cy="60215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hu-HU" sz="3600" dirty="0" err="1"/>
              <a:t>Validálás</a:t>
            </a:r>
            <a:r>
              <a:rPr lang="hu-HU" sz="3600" dirty="0"/>
              <a:t>: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ABEC2EF-E46B-4A50-B479-065C18A4D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068" y="1288189"/>
            <a:ext cx="9272462" cy="507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39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6383DD-CC2B-4FE2-94BA-1F8839FE4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Csapat bemutatása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258BE7-0DAB-4556-B5C8-6F05D70CD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sz="3200" b="1" dirty="0"/>
              <a:t>Zsiros Máté Ferenc</a:t>
            </a:r>
            <a:r>
              <a:rPr lang="hu-HU" sz="3200" dirty="0"/>
              <a:t>:</a:t>
            </a:r>
          </a:p>
          <a:p>
            <a:r>
              <a:rPr lang="hu-HU" sz="3200" dirty="0"/>
              <a:t>Lakhely: Palotás</a:t>
            </a:r>
          </a:p>
          <a:p>
            <a:r>
              <a:rPr lang="hu-HU" sz="3200" dirty="0"/>
              <a:t>Születési idő: 2005. 05. 11.</a:t>
            </a:r>
          </a:p>
          <a:p>
            <a:r>
              <a:rPr lang="hu-HU" sz="3200" dirty="0"/>
              <a:t>HTML, CSS és JavaScript fejlesztő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25883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6383DD-CC2B-4FE2-94BA-1F8839FE4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Csapat bemutatása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258BE7-0DAB-4556-B5C8-6F05D70CD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14534"/>
            <a:ext cx="9905999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b="1" dirty="0"/>
              <a:t>Tóth Bence:</a:t>
            </a:r>
          </a:p>
          <a:p>
            <a:r>
              <a:rPr lang="hu-HU" sz="3200" dirty="0"/>
              <a:t>Lakhely: Budapest</a:t>
            </a:r>
          </a:p>
          <a:p>
            <a:r>
              <a:rPr lang="hu-HU" sz="3200" dirty="0"/>
              <a:t>Születési idő: 2003. 06.25.</a:t>
            </a:r>
          </a:p>
          <a:p>
            <a:r>
              <a:rPr lang="hu-HU" sz="3200" dirty="0"/>
              <a:t>HTML és CSS fejlesztő grafikus</a:t>
            </a:r>
          </a:p>
        </p:txBody>
      </p:sp>
    </p:spTree>
    <p:extLst>
      <p:ext uri="{BB962C8B-B14F-4D97-AF65-F5344CB8AC3E}">
        <p14:creationId xmlns:p14="http://schemas.microsoft.com/office/powerpoint/2010/main" val="427061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6383DD-CC2B-4FE2-94BA-1F8839FE4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Csapat Bemutatása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258BE7-0DAB-4556-B5C8-6F05D70CD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b="1" dirty="0"/>
              <a:t>Kovács Zétény:</a:t>
            </a:r>
          </a:p>
          <a:p>
            <a:r>
              <a:rPr lang="hu-HU" sz="3200" dirty="0"/>
              <a:t>Lakhely: Budapest</a:t>
            </a:r>
          </a:p>
          <a:p>
            <a:r>
              <a:rPr lang="hu-HU" sz="3200" dirty="0"/>
              <a:t>Születési idő: 2004. 07. 08.</a:t>
            </a:r>
          </a:p>
          <a:p>
            <a:r>
              <a:rPr lang="hu-HU" sz="3200" dirty="0"/>
              <a:t>HTML fejlesztő, projekt menedzser és grafikus</a:t>
            </a:r>
          </a:p>
        </p:txBody>
      </p:sp>
    </p:spTree>
    <p:extLst>
      <p:ext uri="{BB962C8B-B14F-4D97-AF65-F5344CB8AC3E}">
        <p14:creationId xmlns:p14="http://schemas.microsoft.com/office/powerpoint/2010/main" val="2533320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6383DD-CC2B-4FE2-94BA-1F8839FE4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Csapat Bemutatása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258BE7-0DAB-4556-B5C8-6F05D70CD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b="1" dirty="0"/>
              <a:t>Kiss Benedek:</a:t>
            </a:r>
          </a:p>
          <a:p>
            <a:r>
              <a:rPr lang="hu-HU" sz="3200" dirty="0"/>
              <a:t>Lakhely: Budapest</a:t>
            </a:r>
          </a:p>
          <a:p>
            <a:r>
              <a:rPr lang="hu-HU" sz="3200" dirty="0"/>
              <a:t>Születési idő: 2004. 09. 06.</a:t>
            </a:r>
          </a:p>
          <a:p>
            <a:r>
              <a:rPr lang="hu-HU" sz="3200" dirty="0"/>
              <a:t>HTML fejlesztő és előadó</a:t>
            </a:r>
          </a:p>
        </p:txBody>
      </p:sp>
    </p:spTree>
    <p:extLst>
      <p:ext uri="{BB962C8B-B14F-4D97-AF65-F5344CB8AC3E}">
        <p14:creationId xmlns:p14="http://schemas.microsoft.com/office/powerpoint/2010/main" val="2416089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20DB429-2BC3-4F30-A205-576D272AE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Csapat bemutatása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218C8F6-ED83-4026-A762-F59A640D3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sz="3200" b="1" dirty="0"/>
              <a:t>Chat GPT:</a:t>
            </a:r>
          </a:p>
          <a:p>
            <a:r>
              <a:rPr lang="hu-HU" sz="3200" dirty="0"/>
              <a:t>Megjelenés: 2022. 11. 30.</a:t>
            </a:r>
          </a:p>
          <a:p>
            <a:r>
              <a:rPr lang="hu-HU" sz="3200" dirty="0"/>
              <a:t>Virtuális asszisztens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94816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6383DD-CC2B-4FE2-94BA-1F8839FE4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1285"/>
            <a:ext cx="10515600" cy="1325563"/>
          </a:xfrm>
        </p:spPr>
        <p:txBody>
          <a:bodyPr/>
          <a:lstStyle/>
          <a:p>
            <a:r>
              <a:rPr lang="hu-HU" b="1" dirty="0"/>
              <a:t>Tervezés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258BE7-0DAB-4556-B5C8-6F05D70CD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46847"/>
            <a:ext cx="7156270" cy="4031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600" b="1" dirty="0"/>
              <a:t>Prototípus:</a:t>
            </a:r>
          </a:p>
          <a:p>
            <a:pPr marL="0" indent="0">
              <a:buNone/>
            </a:pPr>
            <a:r>
              <a:rPr lang="hu-HU" sz="3600" dirty="0"/>
              <a:t>Az oldal kezdetleges elrendezését bemutató kép. Mutatja a fejléc és az oldal egyéb elemeit hogy egymáshoz képest hogyan rendeződnek el.</a:t>
            </a:r>
          </a:p>
        </p:txBody>
      </p:sp>
    </p:spTree>
    <p:extLst>
      <p:ext uri="{BB962C8B-B14F-4D97-AF65-F5344CB8AC3E}">
        <p14:creationId xmlns:p14="http://schemas.microsoft.com/office/powerpoint/2010/main" val="23032972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kör">
  <a:themeElements>
    <a:clrScheme name="Áramkör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Áramkör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Áramkör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TM04033919[[fn=Áramkör]]</Template>
  <TotalTime>0</TotalTime>
  <Words>259</Words>
  <Application>Microsoft Office PowerPoint</Application>
  <PresentationFormat>Szélesvásznú</PresentationFormat>
  <Paragraphs>50</Paragraphs>
  <Slides>22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22</vt:i4>
      </vt:variant>
    </vt:vector>
  </HeadingPairs>
  <TitlesOfParts>
    <vt:vector size="28" baseType="lpstr">
      <vt:lpstr>Arial</vt:lpstr>
      <vt:lpstr>Calibri</vt:lpstr>
      <vt:lpstr>Times New Roman</vt:lpstr>
      <vt:lpstr>Trebuchet MS</vt:lpstr>
      <vt:lpstr>Tw Cen MT</vt:lpstr>
      <vt:lpstr>Áramkör</vt:lpstr>
      <vt:lpstr>Lucky kávézó</vt:lpstr>
      <vt:lpstr>Megrendelő követelményei</vt:lpstr>
      <vt:lpstr>Megrendelő követelményei</vt:lpstr>
      <vt:lpstr>Csapat bemutatása</vt:lpstr>
      <vt:lpstr>Csapat bemutatása</vt:lpstr>
      <vt:lpstr>Csapat Bemutatása</vt:lpstr>
      <vt:lpstr>Csapat Bemutatása</vt:lpstr>
      <vt:lpstr>Csapat bemutatása</vt:lpstr>
      <vt:lpstr>Tervezés</vt:lpstr>
      <vt:lpstr>Kép a drótvázról</vt:lpstr>
      <vt:lpstr>Kép a prototípusról</vt:lpstr>
      <vt:lpstr>Eszközök</vt:lpstr>
      <vt:lpstr>Kép a trello-ról</vt:lpstr>
      <vt:lpstr>Eszközök</vt:lpstr>
      <vt:lpstr>Kép a Github-ról</vt:lpstr>
      <vt:lpstr>Lucky kávézó projekt</vt:lpstr>
      <vt:lpstr>Főoldal</vt:lpstr>
      <vt:lpstr>Sütik oldal</vt:lpstr>
      <vt:lpstr>Kávék oldal</vt:lpstr>
      <vt:lpstr>Blog oldal</vt:lpstr>
      <vt:lpstr>Github link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Lucky kávézó</dc:title>
  <dc:creator>Kiss Benedek</dc:creator>
  <cp:lastModifiedBy>Kiss Benedek</cp:lastModifiedBy>
  <cp:revision>20</cp:revision>
  <dcterms:created xsi:type="dcterms:W3CDTF">2023-11-14T12:19:39Z</dcterms:created>
  <dcterms:modified xsi:type="dcterms:W3CDTF">2023-11-21T13:32:38Z</dcterms:modified>
</cp:coreProperties>
</file>